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9" r:id="rId30"/>
    <p:sldId id="284" r:id="rId31"/>
    <p:sldId id="285" r:id="rId32"/>
    <p:sldId id="290" r:id="rId33"/>
    <p:sldId id="286" r:id="rId34"/>
    <p:sldId id="287" r:id="rId35"/>
    <p:sldId id="288" r:id="rId36"/>
  </p:sldIdLst>
  <p:sldSz cx="9144000" cy="5143500" type="screen16x9"/>
  <p:notesSz cx="6858000" cy="9144000"/>
  <p:embeddedFontLst>
    <p:embeddedFont>
      <p:font typeface="Amatic SC" panose="020B0604020202020204" charset="-79"/>
      <p:regular r:id="rId38"/>
      <p:bold r:id="rId39"/>
    </p:embeddedFont>
    <p:embeddedFont>
      <p:font typeface="Bree Serif" panose="020B0604020202020204" charset="0"/>
      <p:regular r:id="rId40"/>
    </p:embeddedFont>
    <p:embeddedFont>
      <p:font typeface="Caveat" panose="020B0604020202020204" charset="0"/>
      <p:regular r:id="rId41"/>
      <p:bold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Source Code Pro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a67f2808e_1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a67f2808e_1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67f2808e_2_1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a67f2808e_2_1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a67f2808e_2_1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a67f2808e_2_1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a67f2808e_2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a67f2808e_2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a67f2808e_2_1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a67f2808e_2_1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67f2808e_1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67f2808e_1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a67f2808e_2_1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a67f2808e_2_1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a67f2808e_2_1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a67f2808e_2_1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a67f2808e_2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a67f2808e_2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a67f2808e_2_1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a67f2808e_2_1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a67f2808e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a67f2808e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a67f2808e_2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a67f2808e_2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a67f2808e_2_1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a67f2808e_2_1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a67f2808e_2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a67f2808e_2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a67f2808e_2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a67f2808e_2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a67f2808e_2_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a67f2808e_2_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a67f2808e_2_2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a67f2808e_2_2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a67f2808e_1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a67f2808e_1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a67f2808e_2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a67f2808e_2_1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a67f2808e_1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a67f2808e_1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a67f2808e_1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a67f2808e_1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397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a67f2808e_2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a67f2808e_2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a67f2808e_1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a67f2808e_1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a67f2808e_1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a67f2808e_1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a67f2808e_1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a67f2808e_1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588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a67f2808e_1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a67f2808e_1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a67f2808e_2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a67f2808e_2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a67f2808e_2_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a67f2808e_2_1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a67f2808e_2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a67f2808e_2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a67f2808e_1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a67f2808e_1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67f2808e_1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a67f2808e_1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a67f2808e_2_1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a67f2808e_2_1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67f2808e_1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a67f2808e_1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a67f2808e_2_1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a67f2808e_2_1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1815350" y="772350"/>
            <a:ext cx="6194400" cy="17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dirty="0">
                <a:solidFill>
                  <a:srgbClr val="F3F3F3"/>
                </a:solidFill>
                <a:highlight>
                  <a:srgbClr val="F3F3F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kjsd oqj kqnc  knknklm,l,l,, l  </a:t>
            </a:r>
            <a:r>
              <a:rPr lang="fr" sz="4800" dirty="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48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08388"/>
            <a:ext cx="9144000" cy="21351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30975" y="3883600"/>
            <a:ext cx="4262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>
                <a:highlight>
                  <a:srgbClr val="A4C2F4"/>
                </a:highlight>
                <a:latin typeface="Amatic SC"/>
                <a:ea typeface="Amatic SC"/>
                <a:cs typeface="Amatic SC"/>
                <a:sym typeface="Amatic SC"/>
              </a:rPr>
              <a:t>Projet ISN</a:t>
            </a:r>
            <a:endParaRPr sz="4800" b="1">
              <a:highlight>
                <a:srgbClr val="A4C2F4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5395450" y="3883600"/>
            <a:ext cx="37119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  <a:highlight>
                  <a:srgbClr val="A4C2F4"/>
                </a:highlight>
                <a:latin typeface="Amatic SC"/>
                <a:ea typeface="Amatic SC"/>
                <a:cs typeface="Amatic SC"/>
                <a:sym typeface="Amatic SC"/>
              </a:rPr>
              <a:t>CHAPELIÈRE Noémie</a:t>
            </a:r>
            <a:endParaRPr sz="3000">
              <a:solidFill>
                <a:srgbClr val="000000"/>
              </a:solidFill>
              <a:highlight>
                <a:srgbClr val="A4C2F4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  <a:highlight>
                  <a:srgbClr val="A4C2F4"/>
                </a:highlight>
                <a:latin typeface="Amatic SC"/>
                <a:ea typeface="Amatic SC"/>
                <a:cs typeface="Amatic SC"/>
                <a:sym typeface="Amatic SC"/>
              </a:rPr>
              <a:t>BEGARD Emma</a:t>
            </a:r>
            <a:r>
              <a:rPr lang="fr" sz="3000">
                <a:highlight>
                  <a:srgbClr val="A4C2F4"/>
                </a:highlight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3000">
              <a:highlight>
                <a:srgbClr val="A4C2F4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11700" y="1047050"/>
            <a:ext cx="8520600" cy="11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highlight>
                  <a:srgbClr val="A4C2F4"/>
                </a:highlight>
              </a:rPr>
              <a:t>The cake is a lie</a:t>
            </a:r>
            <a:r>
              <a:rPr lang="fr" dirty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Appel de l’hérédité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225" y="3701584"/>
            <a:ext cx="3129425" cy="6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141" y="2377162"/>
            <a:ext cx="4697435" cy="6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4631000" y="1171750"/>
            <a:ext cx="38658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matic SC"/>
                <a:ea typeface="Amatic SC"/>
                <a:cs typeface="Amatic SC"/>
                <a:sym typeface="Amatic SC"/>
              </a:rPr>
              <a:t>Création d’un object de type goblin, qui hérite de  class_enemy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348550" y="3701575"/>
            <a:ext cx="35598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matic SC"/>
                <a:ea typeface="Amatic SC"/>
                <a:cs typeface="Amatic SC"/>
                <a:sym typeface="Amatic SC"/>
              </a:rPr>
              <a:t>Appel de la méthode hit() de class_enemy héritée par class_goblin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143" name="Google Shape;143;p22"/>
          <p:cNvCxnSpPr>
            <a:stCxn id="141" idx="1"/>
            <a:endCxn id="139" idx="0"/>
          </p:cNvCxnSpPr>
          <p:nvPr/>
        </p:nvCxnSpPr>
        <p:spPr>
          <a:xfrm flipH="1">
            <a:off x="3945800" y="1692550"/>
            <a:ext cx="685200" cy="68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2"/>
          <p:cNvCxnSpPr>
            <a:stCxn id="142" idx="3"/>
            <a:endCxn id="138" idx="1"/>
          </p:cNvCxnSpPr>
          <p:nvPr/>
        </p:nvCxnSpPr>
        <p:spPr>
          <a:xfrm rot="10800000" flipH="1">
            <a:off x="4908350" y="4022575"/>
            <a:ext cx="861000" cy="21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Déplacements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534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75" y="1237850"/>
            <a:ext cx="2467150" cy="6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75" y="2047863"/>
            <a:ext cx="488632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5050" y="1943100"/>
            <a:ext cx="16859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6475" y="3515425"/>
            <a:ext cx="17430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216150" y="16850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Animations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534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025" y="1190525"/>
            <a:ext cx="35052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3800" y="2659400"/>
            <a:ext cx="16287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6013" y="3097475"/>
            <a:ext cx="43719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675" y="294863"/>
            <a:ext cx="371475" cy="60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963" y="1030150"/>
            <a:ext cx="3714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6975" y="1792150"/>
            <a:ext cx="3714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6200" y="2618700"/>
            <a:ext cx="3714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6200" y="3445250"/>
            <a:ext cx="3714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200" y="4271800"/>
            <a:ext cx="37147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2914700" y="-88825"/>
            <a:ext cx="31962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Limites graphiques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534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64" y="670650"/>
            <a:ext cx="6777612" cy="38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38" y="670650"/>
            <a:ext cx="336025" cy="39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431450" y="342050"/>
            <a:ext cx="266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310750" y="4577925"/>
            <a:ext cx="681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720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775" y="4513075"/>
            <a:ext cx="6777599" cy="3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697850" y="4718525"/>
            <a:ext cx="336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212150" y="1921075"/>
            <a:ext cx="266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3966800" y="4688900"/>
            <a:ext cx="296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7195850" y="4718525"/>
            <a:ext cx="621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1270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484225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Changements de zones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349" y="1445527"/>
            <a:ext cx="5434902" cy="308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484225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Changements de zones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950" y="1026838"/>
            <a:ext cx="4401700" cy="30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2225" y="1149624"/>
            <a:ext cx="4191950" cy="28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3050" y="4380625"/>
            <a:ext cx="2778615" cy="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Diffusion de l’Histoire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534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250"/>
            <a:ext cx="443865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850" y="1317925"/>
            <a:ext cx="11811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9850" y="3947200"/>
            <a:ext cx="17145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9375" y="2529100"/>
            <a:ext cx="116205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Variables de l’Histoire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534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250"/>
            <a:ext cx="26765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963" y="1312850"/>
            <a:ext cx="47053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425" y="3454550"/>
            <a:ext cx="38195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0650" y="3002113"/>
            <a:ext cx="29527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 Texte : Lignes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25" y="1523775"/>
            <a:ext cx="31527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863" y="2214338"/>
            <a:ext cx="30956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5698588" y="1490475"/>
            <a:ext cx="1132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Patch :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9534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0750" y="3753925"/>
            <a:ext cx="138112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 Texte : surfaces</a:t>
            </a:r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5698588" y="1490475"/>
            <a:ext cx="1132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0" y="1257800"/>
            <a:ext cx="33813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00" y="1809013"/>
            <a:ext cx="873442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9534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300" y="3941500"/>
            <a:ext cx="58483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783350" y="835600"/>
            <a:ext cx="7281300" cy="4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Le jeu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Pygame et class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Caractéristiques du personnage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Délimitations et changements graphiques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Diffusion de l’histoire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Caractéristiques des ennemis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Déplacements des projectiles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Collisions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Mini-jeu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Caveat"/>
                <a:ea typeface="Caveat"/>
                <a:cs typeface="Caveat"/>
                <a:sym typeface="Caveat"/>
              </a:rPr>
              <a:t>- Bilan 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651300" y="58325"/>
            <a:ext cx="1841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Sommaire</a:t>
            </a:r>
            <a:r>
              <a:rPr lang="fr"/>
              <a:t> 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69287" y="1969287"/>
            <a:ext cx="5138375" cy="11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74913" y="1971850"/>
            <a:ext cx="5138375" cy="11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 texte Long</a:t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534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50" y="2041625"/>
            <a:ext cx="12096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163" y="2571750"/>
            <a:ext cx="55435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4007625"/>
            <a:ext cx="8572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3850" y="2127350"/>
            <a:ext cx="16668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9275" y="2571750"/>
            <a:ext cx="12192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6375" y="1293700"/>
            <a:ext cx="17716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3602800" y="1299400"/>
            <a:ext cx="42513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du Texte</a:t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13" y="209800"/>
            <a:ext cx="3552825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9534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14241"/>
            <a:ext cx="9144001" cy="162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Caractéristiques des Ennemis</a:t>
            </a:r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42800" y="1965775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00" y="1194425"/>
            <a:ext cx="454342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100" y="2408863"/>
            <a:ext cx="17430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0975" y="4630675"/>
            <a:ext cx="389572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Déplacements des Ennemis : Dog</a:t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50"/>
            <a:ext cx="26384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628" y="1565338"/>
            <a:ext cx="5427374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942800" y="1965775"/>
            <a:ext cx="5190450" cy="1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/>
        </p:nvSpPr>
        <p:spPr>
          <a:xfrm>
            <a:off x="3426525" y="3315525"/>
            <a:ext cx="43737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3825" y="3182300"/>
            <a:ext cx="828225" cy="2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2461" y="3213800"/>
            <a:ext cx="886339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Déplacement des ennemis : Octopus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4280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00725"/>
            <a:ext cx="59626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250" y="2367475"/>
            <a:ext cx="7810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les Ennemis</a:t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" y="1246250"/>
            <a:ext cx="3276744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994" y="1246250"/>
            <a:ext cx="3566098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94280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class projectile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950" y="1146225"/>
            <a:ext cx="4722325" cy="2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423" y="2410498"/>
            <a:ext cx="4236100" cy="26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6350" y="1382850"/>
            <a:ext cx="739875" cy="2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des projectiles</a:t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350" y="1246250"/>
            <a:ext cx="7514351" cy="35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5865225" y="1093850"/>
            <a:ext cx="35112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matic SC"/>
                <a:ea typeface="Amatic SC"/>
                <a:cs typeface="Amatic SC"/>
                <a:sym typeface="Amatic SC"/>
              </a:rPr>
              <a:t>Patch : on a rajouté une condition 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matic SC"/>
                <a:ea typeface="Amatic SC"/>
                <a:cs typeface="Amatic SC"/>
                <a:sym typeface="Amatic SC"/>
              </a:rPr>
              <a:t>		perso.life &gt; 0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314" name="Google Shape;314;p39"/>
          <p:cNvCxnSpPr>
            <a:stCxn id="313" idx="2"/>
          </p:cNvCxnSpPr>
          <p:nvPr/>
        </p:nvCxnSpPr>
        <p:spPr>
          <a:xfrm flipH="1">
            <a:off x="5597025" y="2041550"/>
            <a:ext cx="2023800" cy="22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462675" y="2820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Collisions entre les ennemis et les balles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2738" y="1543275"/>
            <a:ext cx="9541675" cy="26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462675" y="2820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Collisions entre les ennemis et les balles</a:t>
            </a:r>
            <a:endParaRPr dirty="0"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F96C92-090E-4702-96D2-FA50983E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" y="2744521"/>
            <a:ext cx="9144000" cy="223469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741FA1C-25D1-4155-A1EA-85E0BC5FE508}"/>
              </a:ext>
            </a:extLst>
          </p:cNvPr>
          <p:cNvSpPr txBox="1"/>
          <p:nvPr/>
        </p:nvSpPr>
        <p:spPr>
          <a:xfrm>
            <a:off x="4868447" y="1083050"/>
            <a:ext cx="3034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matic SC" panose="020B0604020202020204" charset="-79"/>
                <a:cs typeface="Amatic SC" panose="020B0604020202020204" charset="-79"/>
              </a:rPr>
              <a:t>Patch  : 	</a:t>
            </a:r>
            <a:r>
              <a:rPr lang="fr-FR" sz="2000" dirty="0">
                <a:latin typeface="Amatic SC" panose="020B0604020202020204" charset="-79"/>
                <a:cs typeface="Amatic SC" panose="020B0604020202020204" charset="-79"/>
              </a:rPr>
              <a:t>sinon la collision ne 	marche pas tout le 	temps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D287F01-D13E-48FB-AE65-E8ED2E672D3D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4634345" y="2160268"/>
            <a:ext cx="1751175" cy="5842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3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2040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jeu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475" y="1101875"/>
            <a:ext cx="6605499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34499">
            <a:off x="-1753138" y="244562"/>
            <a:ext cx="5265701" cy="12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670615">
            <a:off x="5686086" y="3514438"/>
            <a:ext cx="5265702" cy="12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138" y="281105"/>
            <a:ext cx="743950" cy="13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</a:t>
            </a:r>
            <a:endParaRPr/>
          </a:p>
        </p:txBody>
      </p:sp>
      <p:pic>
        <p:nvPicPr>
          <p:cNvPr id="327" name="Google Shape;3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950" y="2156300"/>
            <a:ext cx="5480050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75" y="996800"/>
            <a:ext cx="4647351" cy="36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/>
        </p:nvSpPr>
        <p:spPr>
          <a:xfrm>
            <a:off x="6631825" y="996800"/>
            <a:ext cx="13047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matic SC"/>
                <a:ea typeface="Amatic SC"/>
                <a:cs typeface="Amatic SC"/>
                <a:sym typeface="Amatic SC"/>
              </a:rPr>
              <a:t>Collision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331" name="Google Shape;331;p41"/>
          <p:cNvCxnSpPr>
            <a:stCxn id="330" idx="2"/>
          </p:cNvCxnSpPr>
          <p:nvPr/>
        </p:nvCxnSpPr>
        <p:spPr>
          <a:xfrm>
            <a:off x="7284175" y="1557500"/>
            <a:ext cx="5400" cy="4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768350" y="2173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Collisions entre les ennemis et le personnage</a:t>
            </a:r>
            <a:endParaRPr/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5450"/>
            <a:ext cx="9144000" cy="20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732838" y="215839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Collisions entre les ennemis et </a:t>
            </a:r>
            <a:r>
              <a:rPr lang="fr-FR" dirty="0"/>
              <a:t>Le</a:t>
            </a:r>
            <a:r>
              <a:rPr lang="fr" dirty="0"/>
              <a:t> personnage</a:t>
            </a:r>
            <a:endParaRPr dirty="0"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741FA1C-25D1-4155-A1EA-85E0BC5FE508}"/>
              </a:ext>
            </a:extLst>
          </p:cNvPr>
          <p:cNvSpPr txBox="1"/>
          <p:nvPr/>
        </p:nvSpPr>
        <p:spPr>
          <a:xfrm>
            <a:off x="4868447" y="1083050"/>
            <a:ext cx="3034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matic SC" panose="020B0604020202020204" charset="-79"/>
                <a:cs typeface="Amatic SC" panose="020B0604020202020204" charset="-79"/>
              </a:rPr>
              <a:t>Patch  : 	</a:t>
            </a:r>
            <a:r>
              <a:rPr lang="fr-FR" sz="2000" dirty="0">
                <a:latin typeface="Amatic SC" panose="020B0604020202020204" charset="-79"/>
                <a:cs typeface="Amatic SC" panose="020B0604020202020204" charset="-79"/>
              </a:rPr>
              <a:t>sinon la collision ne 	marche pas tout le 	temps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D287F01-D13E-48FB-AE65-E8ED2E672D3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634345" y="2160268"/>
            <a:ext cx="1751175" cy="5842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7C132E48-672A-4FF0-BC9A-660D242A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746443"/>
            <a:ext cx="9144000" cy="21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56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</a:t>
            </a:r>
            <a:endParaRPr/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950" y="1161625"/>
            <a:ext cx="5114227" cy="28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825" y="2011825"/>
            <a:ext cx="4986575" cy="29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/>
        </p:nvSpPr>
        <p:spPr>
          <a:xfrm>
            <a:off x="7084700" y="874725"/>
            <a:ext cx="1212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matic SC"/>
                <a:ea typeface="Amatic SC"/>
                <a:cs typeface="Amatic SC"/>
                <a:sym typeface="Amatic SC"/>
              </a:rPr>
              <a:t>Collisions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348" name="Google Shape;348;p43"/>
          <p:cNvCxnSpPr>
            <a:stCxn id="347" idx="2"/>
          </p:cNvCxnSpPr>
          <p:nvPr/>
        </p:nvCxnSpPr>
        <p:spPr>
          <a:xfrm>
            <a:off x="7690700" y="1446225"/>
            <a:ext cx="8700" cy="5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Mini-Jeu</a:t>
            </a:r>
            <a:endParaRPr/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42800" y="1965775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50" y="1345463"/>
            <a:ext cx="19716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200" y="2829625"/>
            <a:ext cx="21907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3466288"/>
            <a:ext cx="86391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3938" y="1389125"/>
            <a:ext cx="360997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4000" cy="14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 txBox="1">
            <a:spLocks noGrp="1"/>
          </p:cNvSpPr>
          <p:nvPr>
            <p:ph type="title"/>
          </p:nvPr>
        </p:nvSpPr>
        <p:spPr>
          <a:xfrm>
            <a:off x="311700" y="2530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highlight>
                  <a:srgbClr val="A4C2F4"/>
                </a:highlight>
              </a:rPr>
              <a:t>Bilan</a:t>
            </a:r>
            <a:endParaRPr sz="4800">
              <a:highlight>
                <a:srgbClr val="A4C2F4"/>
              </a:highlight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199825" y="2180125"/>
            <a:ext cx="4262700" cy="22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aveat"/>
                <a:ea typeface="Caveat"/>
                <a:cs typeface="Caveat"/>
                <a:sym typeface="Caveat"/>
              </a:rPr>
              <a:t>-Bugs découverts puis réglés après vendredi 17 Mai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aveat"/>
                <a:ea typeface="Caveat"/>
                <a:cs typeface="Caveat"/>
                <a:sym typeface="Caveat"/>
              </a:rPr>
              <a:t>-Extensions futures possibles : Histoire, Mini-jeux, Ennemis, Fonction texte, Armes.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162825" y="1604188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>
                <a:latin typeface="Caveat"/>
                <a:ea typeface="Caveat"/>
                <a:cs typeface="Caveat"/>
                <a:sym typeface="Caveat"/>
              </a:rPr>
              <a:t>Améliorations :</a:t>
            </a:r>
            <a:endParaRPr sz="2400"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4572000" y="16042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>
                <a:latin typeface="Caveat"/>
                <a:ea typeface="Caveat"/>
                <a:cs typeface="Caveat"/>
                <a:sym typeface="Caveat"/>
              </a:rPr>
              <a:t>Documents utilisés :</a:t>
            </a:r>
            <a:endParaRPr sz="2400"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4607400" y="2146225"/>
            <a:ext cx="45366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Caveat"/>
                <a:ea typeface="Caveat"/>
                <a:cs typeface="Caveat"/>
                <a:sym typeface="Caveat"/>
              </a:rPr>
              <a:t>-Sites (OpenGameArt,OpenClassRoom, Universal LPC SpriteSheet, formations YouTube, cours etc.)</a:t>
            </a:r>
            <a:endParaRPr sz="18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Caveat"/>
                <a:ea typeface="Caveat"/>
                <a:cs typeface="Caveat"/>
                <a:sym typeface="Caveat"/>
              </a:rPr>
              <a:t>-License utilisée pour les images : “Creatives Commons 0”.</a:t>
            </a:r>
            <a:endParaRPr sz="18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Caveat"/>
                <a:ea typeface="Caveat"/>
                <a:cs typeface="Caveat"/>
                <a:sym typeface="Caveat"/>
              </a:rPr>
              <a:t>-Présentations Google, Paint.net, Photoshop…</a:t>
            </a:r>
            <a:endParaRPr sz="18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Caveat"/>
                <a:ea typeface="Caveat"/>
                <a:cs typeface="Caveat"/>
                <a:sym typeface="Caveat"/>
              </a:rPr>
              <a:t>- Discord </a:t>
            </a:r>
            <a:endParaRPr sz="18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275" y="3813625"/>
            <a:ext cx="1158250" cy="11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107825" y="32860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Pygame et Class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t="-34462" r="-34462"/>
          <a:stretch/>
        </p:blipFill>
        <p:spPr>
          <a:xfrm rot="-465298">
            <a:off x="1166300" y="906913"/>
            <a:ext cx="4369349" cy="17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l="-2023" t="-22151" r="-9161" b="-15608"/>
          <a:stretch/>
        </p:blipFill>
        <p:spPr>
          <a:xfrm rot="816004">
            <a:off x="6491970" y="507663"/>
            <a:ext cx="2405011" cy="78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995675" y="2018550"/>
            <a:ext cx="5158000" cy="11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t="-22264" r="-3305"/>
          <a:stretch/>
        </p:blipFill>
        <p:spPr>
          <a:xfrm>
            <a:off x="3482625" y="2571750"/>
            <a:ext cx="5145800" cy="19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Initialisation de pygame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825" y="1267825"/>
            <a:ext cx="355282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198" y="3639625"/>
            <a:ext cx="2241951" cy="12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0875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class 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l="2630" r="-2630"/>
          <a:stretch/>
        </p:blipFill>
        <p:spPr>
          <a:xfrm>
            <a:off x="1211958" y="1500175"/>
            <a:ext cx="4742675" cy="2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6314425" y="2218775"/>
            <a:ext cx="18654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matic SC"/>
                <a:ea typeface="Amatic SC"/>
                <a:cs typeface="Amatic SC"/>
                <a:sym typeface="Amatic SC"/>
              </a:rPr>
              <a:t> Les attributs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314550" y="3105325"/>
            <a:ext cx="17253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matic SC"/>
                <a:ea typeface="Amatic SC"/>
                <a:cs typeface="Amatic SC"/>
                <a:sym typeface="Amatic SC"/>
              </a:rPr>
              <a:t>MéthodeS de class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104" name="Google Shape;104;p18"/>
          <p:cNvCxnSpPr>
            <a:endCxn id="102" idx="1"/>
          </p:cNvCxnSpPr>
          <p:nvPr/>
        </p:nvCxnSpPr>
        <p:spPr>
          <a:xfrm>
            <a:off x="5402425" y="2490575"/>
            <a:ext cx="912000" cy="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8"/>
          <p:cNvCxnSpPr>
            <a:endCxn id="103" idx="1"/>
          </p:cNvCxnSpPr>
          <p:nvPr/>
        </p:nvCxnSpPr>
        <p:spPr>
          <a:xfrm rot="10800000" flipH="1">
            <a:off x="5499450" y="3369475"/>
            <a:ext cx="81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ATTRIBUTS ET MÉTHODES CLASS_PLAYER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425" y="2414937"/>
            <a:ext cx="3208022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650" y="1269375"/>
            <a:ext cx="3408476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952925" y="1952925"/>
            <a:ext cx="5143500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549" y="3052699"/>
            <a:ext cx="4572000" cy="20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5337525" y="1190675"/>
            <a:ext cx="32820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matic SC"/>
                <a:ea typeface="Amatic SC"/>
                <a:cs typeface="Amatic SC"/>
                <a:sym typeface="Amatic SC"/>
              </a:rPr>
              <a:t>L’objet de type player créé dans la main loop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116" name="Google Shape;116;p19"/>
          <p:cNvCxnSpPr>
            <a:stCxn id="115" idx="2"/>
          </p:cNvCxnSpPr>
          <p:nvPr/>
        </p:nvCxnSpPr>
        <p:spPr>
          <a:xfrm>
            <a:off x="6978525" y="2051375"/>
            <a:ext cx="317400" cy="2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4411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L’héredité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175" y="1586425"/>
            <a:ext cx="52907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Hérédité Class_Enemy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89250" y="1989250"/>
            <a:ext cx="51904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575" y="747325"/>
            <a:ext cx="23336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775" y="2888238"/>
            <a:ext cx="40195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3488" y="1370850"/>
            <a:ext cx="32575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299</Words>
  <Application>Microsoft Office PowerPoint</Application>
  <PresentationFormat>Affichage à l'écran (16:9)</PresentationFormat>
  <Paragraphs>75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Source Code Pro</vt:lpstr>
      <vt:lpstr>Bree Serif</vt:lpstr>
      <vt:lpstr>Arial</vt:lpstr>
      <vt:lpstr>Amatic SC</vt:lpstr>
      <vt:lpstr>Roboto</vt:lpstr>
      <vt:lpstr>Caveat</vt:lpstr>
      <vt:lpstr>Beach Day</vt:lpstr>
      <vt:lpstr>The cake is a lie </vt:lpstr>
      <vt:lpstr>Sommaire </vt:lpstr>
      <vt:lpstr>Le jeu</vt:lpstr>
      <vt:lpstr>Pygame et Class</vt:lpstr>
      <vt:lpstr>Initialisation de pygame</vt:lpstr>
      <vt:lpstr>Les class </vt:lpstr>
      <vt:lpstr>ATTRIBUTS ET MÉTHODES CLASS_PLAYER</vt:lpstr>
      <vt:lpstr>L’héredité</vt:lpstr>
      <vt:lpstr>Hérédité Class_Enemy</vt:lpstr>
      <vt:lpstr>Appel de l’hérédité</vt:lpstr>
      <vt:lpstr>Déplacements</vt:lpstr>
      <vt:lpstr>Animations</vt:lpstr>
      <vt:lpstr>Limites graphiques</vt:lpstr>
      <vt:lpstr>Changements de zones</vt:lpstr>
      <vt:lpstr>Changements de zones</vt:lpstr>
      <vt:lpstr>Diffusion de l’Histoire</vt:lpstr>
      <vt:lpstr>Variables de l’Histoire</vt:lpstr>
      <vt:lpstr>Fonction Texte : Lignes</vt:lpstr>
      <vt:lpstr>Fonction Texte : surfaces</vt:lpstr>
      <vt:lpstr>Fonction texte Long</vt:lpstr>
      <vt:lpstr>Affichage du Texte</vt:lpstr>
      <vt:lpstr>Caractéristiques des Ennemis</vt:lpstr>
      <vt:lpstr>Déplacements des Ennemis : Dog</vt:lpstr>
      <vt:lpstr>Déplacement des ennemis : Octopus</vt:lpstr>
      <vt:lpstr>Afficher les Ennemis</vt:lpstr>
      <vt:lpstr>La class projectile</vt:lpstr>
      <vt:lpstr>Création des projectiles</vt:lpstr>
      <vt:lpstr>Collisions entre les ennemis et les balles</vt:lpstr>
      <vt:lpstr>Collisions entre les ennemis et les balles</vt:lpstr>
      <vt:lpstr>Exemple</vt:lpstr>
      <vt:lpstr>Collisions entre les ennemis et le personnage</vt:lpstr>
      <vt:lpstr>Collisions entre les ennemis et Le personnage</vt:lpstr>
      <vt:lpstr>exemple</vt:lpstr>
      <vt:lpstr>Mini-Jeu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cake is a lie</dc:title>
  <dc:creator>boulot</dc:creator>
  <cp:lastModifiedBy>Emma</cp:lastModifiedBy>
  <cp:revision>8</cp:revision>
  <dcterms:modified xsi:type="dcterms:W3CDTF">2019-05-22T10:01:47Z</dcterms:modified>
</cp:coreProperties>
</file>